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Jan 29 2024 16:04:20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unc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hc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9a64cf0-5cf3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024d3260-5cf4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f010-4107-4877-a571-fc9c8763c3d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placement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1690130-a4e8-11ea-94c3-d72a57643c7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001640-21f1-466e-b6f0-d227c353a8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666f360-66d1-11e9-85ef-a19427301a8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43B3EB0-F56B-4753-92E4-093815814C1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1a901ac-fb7d-9b6e-eb25-14e75a20c4c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5be6a6-6497-4bb6-8829-55a7bebc49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c03a06c-f1bb-46f8-84d8-9378432b280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public-gatewa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eb2d5a0-24ff-11eb-9437-631d7272fff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049020-80f4-11eb-a0f7-e35ec9b4054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5f8ac0-98f7-11e9-a40c-5b3c4bf3cc6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67ab6d8-48dd-485a-adf9-30d5107537a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openshif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d517bf0-88ba-11ea-a52e-91aeb42a40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schemat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bc0cdb0-af2a-11ea-98c7-29e5db82264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bd259f0-9990-11e8-acc8-b9f54a8f166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2024-01-29T16:04:27.457Z</dcterms:created>
  <dcterms:modified xsi:type="dcterms:W3CDTF">2024-01-29T16:04:27.457Z</dcterms:modified>
</cp:coreProperties>
</file>